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75463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578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B38DE539-24DE-412B-9EBE-1065EBA4205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540A1AC0-2B93-4887-98AB-B3005863E82E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6EB35FD-E648-44A7-AC1A-46653CE317DE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BF043EA4-FC71-49E0-B280-503E2B65C8F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62821B3E-59CD-404A-A3ED-066C3C86E592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7DE81288-6EEA-4927-B226-609E172F724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99DAAF3A-A3BB-45DE-856E-E0B0478659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1DD7D549-5CB7-46A4-AF45-186A7821E38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D06E66-A3D5-46F7-B50B-14BD2A97BB4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7" name="Rectangle 1">
            <a:extLst>
              <a:ext uri="{FF2B5EF4-FFF2-40B4-BE49-F238E27FC236}">
                <a16:creationId xmlns:a16="http://schemas.microsoft.com/office/drawing/2014/main" id="{F9F5D730-B5D8-45A2-BCCD-940F8C5946C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7950" y="763588"/>
            <a:ext cx="50165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CF502-808D-448D-8262-25192FD03E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5538"/>
            <a:ext cx="6858000" cy="23939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8B4779-C26A-4230-BFC9-8109995FC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11563"/>
            <a:ext cx="6858000" cy="16589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54062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5342B-0B93-45E3-90F3-FBE24F1DB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A0EDF-8C73-4CED-8809-2EBAECBA1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231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521D15-7FA7-49DD-9F4B-4BCB9E0DF7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9979B-B43D-4282-80E8-48D64EDB7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689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7351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9112C-53DC-4C40-B86F-C7B85973D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6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82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4A65-265F-43F8-BE9E-B73CC2791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6077B-E163-4835-8443-5BDE159CD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287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ADAFF-902E-4453-910E-5DFACCE1E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14500"/>
            <a:ext cx="7886700" cy="28590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52387-459C-4697-920A-68DD88DFF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600575"/>
            <a:ext cx="7886700" cy="1504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143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D7102-CF7D-4326-8FF3-AF10F5B4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95C17-0F34-46D3-A90D-061B4641E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8138"/>
            <a:ext cx="4037013" cy="4535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9F485-D219-4488-BDDA-56955C893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608138"/>
            <a:ext cx="4038600" cy="4535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711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71D-47B5-4D99-BFD5-06999FBBA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6713"/>
            <a:ext cx="7886700" cy="1328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F7274-641E-430D-B6D9-08112E0CD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5925"/>
            <a:ext cx="3868737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4C2F3-CF68-46C5-B99F-4AAF182B8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11425"/>
            <a:ext cx="3868737" cy="3694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4F7C22-6C2E-4582-84AD-CFB4BEF48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5925"/>
            <a:ext cx="3887788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E4E0D8-6643-47EF-AC13-CFB89681E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11425"/>
            <a:ext cx="3887788" cy="3694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388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D97F3-FB38-4C83-9F4E-B1F83206E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936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91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EA0C2-4AE7-4C8D-BFC9-1AB5357F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8788"/>
            <a:ext cx="2949575" cy="16033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A7A1C-3FB9-44A8-B371-9EA5D59E7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90600"/>
            <a:ext cx="4629150" cy="48847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00BC7-E0B1-45A7-A545-426DD552F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62163"/>
            <a:ext cx="2949575" cy="3821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95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559F0-4B58-42B6-AE7C-00AE2323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8788"/>
            <a:ext cx="2949575" cy="16033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546E0-6C1F-47E9-AA04-DABC4604F2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90600"/>
            <a:ext cx="4629150" cy="48847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8896D-6E09-4EE8-BD0B-0D7CBED64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62163"/>
            <a:ext cx="2949575" cy="3821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858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73A04379-129C-407E-AA07-82C72AD389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B312CE70-2BC5-4B89-B199-989CB0B711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8138"/>
            <a:ext cx="8228013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CFDB4166-5EEA-4772-A731-06B0DBE83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549275"/>
            <a:ext cx="1049338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4FC96A83-3B01-4105-A991-5A0710806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1854200"/>
            <a:ext cx="2260600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9F6A01C6-D9A8-49C1-802B-5F5C998E1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763" y="5486400"/>
            <a:ext cx="708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Unicode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Gideon Avida</cp:lastModifiedBy>
  <cp:revision>3</cp:revision>
  <cp:lastPrinted>1601-01-01T00:00:00Z</cp:lastPrinted>
  <dcterms:created xsi:type="dcterms:W3CDTF">2017-12-05T07:56:46Z</dcterms:created>
  <dcterms:modified xsi:type="dcterms:W3CDTF">2018-01-04T23:17:38Z</dcterms:modified>
</cp:coreProperties>
</file>